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9" r:id="rId2"/>
    <p:sldId id="258" r:id="rId3"/>
    <p:sldId id="260" r:id="rId4"/>
    <p:sldId id="261" r:id="rId5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0EBFF"/>
    <a:srgbClr val="DEF7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568" autoAdjust="0"/>
    <p:restoredTop sz="94545"/>
  </p:normalViewPr>
  <p:slideViewPr>
    <p:cSldViewPr snapToGrid="0">
      <p:cViewPr>
        <p:scale>
          <a:sx n="100" d="100"/>
          <a:sy n="100" d="100"/>
        </p:scale>
        <p:origin x="144" y="3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notesMaster" Target="notesMasters/notesMaster1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566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40558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34637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4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5956500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</a:rPr>
              <a:t>执行器</a:t>
            </a:r>
            <a:endParaRPr lang="zh-CN" altLang="en-US" dirty="0">
              <a:latin typeface="微软雅黑" charset="0"/>
              <a:ea typeface="微软雅黑" charset="0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  <a:sym typeface="+mn-ea"/>
              </a:rPr>
              <a:t>注册模块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97757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4592737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622491" y="5165865"/>
            <a:ext cx="10959909" cy="586628"/>
          </a:xfrm>
          <a:prstGeom prst="flowChartProcess">
            <a:avLst/>
          </a:prstGeom>
          <a:solidFill>
            <a:srgbClr val="FFDCBB"/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676" y="4014619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自动注册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err="1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err="1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4"/>
            <a:ext cx="5181600" cy="4592736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5163" y="870785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74" name="圆角矩形 73"/>
          <p:cNvSpPr/>
          <p:nvPr/>
        </p:nvSpPr>
        <p:spPr>
          <a:xfrm>
            <a:off x="4275906" y="2893988"/>
            <a:ext cx="1655182" cy="585805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1675" y="188769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7014110" y="4032079"/>
            <a:ext cx="4447045" cy="572813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自动注册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989368" y="857386"/>
            <a:ext cx="2444679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1089" y="1161234"/>
            <a:ext cx="1041621" cy="2846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895204" y="688297"/>
            <a:ext cx="1588645" cy="1867343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450705" y="1164079"/>
            <a:ext cx="444499" cy="0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7014562" y="1699038"/>
            <a:ext cx="2531675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7126524" y="1789337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2" name="直线箭头连接符 181"/>
          <p:cNvCxnSpPr/>
          <p:nvPr/>
        </p:nvCxnSpPr>
        <p:spPr>
          <a:xfrm flipH="1" flipV="1">
            <a:off x="9533537" y="2187570"/>
            <a:ext cx="361667" cy="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5" name="直线箭头连接符 184"/>
          <p:cNvCxnSpPr/>
          <p:nvPr/>
        </p:nvCxnSpPr>
        <p:spPr>
          <a:xfrm flipH="1">
            <a:off x="5931088" y="2183395"/>
            <a:ext cx="1083023" cy="11672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10032571" y="1561883"/>
            <a:ext cx="1295671" cy="376213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 err="1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10032570" y="2077827"/>
            <a:ext cx="1295671" cy="376213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6" name="磁盘 195"/>
          <p:cNvSpPr/>
          <p:nvPr/>
        </p:nvSpPr>
        <p:spPr>
          <a:xfrm>
            <a:off x="10032572" y="793337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7" name="可选流程 196"/>
          <p:cNvSpPr/>
          <p:nvPr/>
        </p:nvSpPr>
        <p:spPr>
          <a:xfrm>
            <a:off x="8392252" y="1850828"/>
            <a:ext cx="1066971" cy="554033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03" name="圆角矩形 202"/>
          <p:cNvSpPr/>
          <p:nvPr/>
        </p:nvSpPr>
        <p:spPr>
          <a:xfrm>
            <a:off x="9895203" y="2893987"/>
            <a:ext cx="1565953" cy="585805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Log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4" name="直线箭头连接符 203"/>
          <p:cNvCxnSpPr>
            <a:endCxn id="203" idx="0"/>
          </p:cNvCxnSpPr>
          <p:nvPr/>
        </p:nvCxnSpPr>
        <p:spPr>
          <a:xfrm>
            <a:off x="10668000" y="2555640"/>
            <a:ext cx="10180" cy="338347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7" name="直线箭头连接符 206"/>
          <p:cNvCxnSpPr>
            <a:stCxn id="203" idx="1"/>
            <a:endCxn id="74" idx="3"/>
          </p:cNvCxnSpPr>
          <p:nvPr/>
        </p:nvCxnSpPr>
        <p:spPr>
          <a:xfrm flipH="1">
            <a:off x="5931088" y="3186890"/>
            <a:ext cx="3964115" cy="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78395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167</TotalTime>
  <Words>217</Words>
  <Application>Microsoft Macintosh PowerPoint</Application>
  <PresentationFormat>宽屏</PresentationFormat>
  <Paragraphs>279</Paragraphs>
  <Slides>4</Slides>
  <Notes>3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2" baseType="lpstr">
      <vt:lpstr>Calibri</vt:lpstr>
      <vt:lpstr>Calibri Light</vt:lpstr>
      <vt:lpstr>Heiti SC Light</vt:lpstr>
      <vt:lpstr>ＭＳ Ｐゴシック</vt:lpstr>
      <vt:lpstr>宋体</vt:lpstr>
      <vt:lpstr>微软雅黑</vt:lpstr>
      <vt:lpstr>Arial</vt:lpstr>
      <vt:lpstr>Office 主题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386</cp:revision>
  <dcterms:created xsi:type="dcterms:W3CDTF">2015-05-05T08:02:00Z</dcterms:created>
  <dcterms:modified xsi:type="dcterms:W3CDTF">2017-05-07T10:21:42Z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2052-10.1.0.5777</vt:lpwstr>
  </property>
</Properties>
</file>

<file path=docProps/thumbnail.jpeg>
</file>