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9999"/>
    <a:srgbClr val="FF9966"/>
    <a:srgbClr val="FFFF99"/>
    <a:srgbClr val="CCFFCC"/>
    <a:srgbClr val="CCFFFF"/>
    <a:srgbClr val="C5E0B4"/>
    <a:srgbClr val="DDDAB8"/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  <a:endParaRPr lang="en-US" altLang="zh-CN" sz="3200" b="1"/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  <a:endParaRPr lang="zh-CN" altLang="en-US" sz="1600" b="1">
              <a:latin typeface="微软雅黑" charset="0"/>
              <a:ea typeface="微软雅黑" charset="0"/>
            </a:endParaRP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  <a:endParaRPr lang="en-US" altLang="zh-CN" sz="1600">
              <a:latin typeface="微软雅黑" charset="0"/>
              <a:ea typeface="微软雅黑" charset="0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任务执行</a:t>
            </a:r>
            <a:endParaRPr lang="zh-CN" altLang="en-US" sz="1600" b="1"/>
          </a:p>
          <a:p>
            <a:pPr algn="ctr"/>
            <a:r>
              <a:rPr lang="zh-CN" altLang="en-US" sz="1600" b="1"/>
              <a:t>【业务逻辑】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v1.3</a:t>
            </a:r>
            <a:endParaRPr lang="en-US" altLang="zh-CN" sz="3200" b="1"/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执行器地址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charset="0"/>
                <a:ea typeface="微软雅黑" charset="0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JobHandler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>
                <a:latin typeface="微软雅黑" charset="0"/>
                <a:ea typeface="微软雅黑" charset="0"/>
              </a:rPr>
              <a:t>……</a:t>
            </a:r>
            <a:endParaRPr lang="en-US"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调度器</a:t>
            </a:r>
            <a:endParaRPr lang="zh-CN" altLang="en-US">
              <a:latin typeface="微软雅黑" charset="0"/>
              <a:ea typeface="微软雅黑" charset="0"/>
              <a:sym typeface="+mn-ea"/>
            </a:endParaRPr>
          </a:p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quartz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回调服务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225</Words>
  <Application>WPS 演示</Application>
  <PresentationFormat>宽屏</PresentationFormat>
  <Paragraphs>175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354</cp:revision>
  <dcterms:created xsi:type="dcterms:W3CDTF">2015-05-05T08:02:00Z</dcterms:created>
  <dcterms:modified xsi:type="dcterms:W3CDTF">2016-05-28T14:24:53Z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