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9" r:id="rId3"/>
    <p:sldId id="258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966"/>
    <a:srgbClr val="FF9999"/>
    <a:srgbClr val="FF9966"/>
    <a:srgbClr val="FFFF99"/>
    <a:srgbClr val="CCFFCC"/>
    <a:srgbClr val="CCFFFF"/>
    <a:srgbClr val="C5E0B4"/>
    <a:srgbClr val="DDDAB8"/>
    <a:srgbClr val="FFFFFF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7" Type="http://schemas.openxmlformats.org/officeDocument/2006/relationships/viewProps" Target="viewProps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v1.1</a:t>
            </a:r>
            <a:endParaRPr lang="en-US" altLang="zh-CN" sz="3200" b="1"/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任务池</a:t>
            </a:r>
            <a:endParaRPr lang="zh-CN" altLang="en-US" b="1">
              <a:solidFill>
                <a:schemeClr val="tx1"/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宴会商户头图绑定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婚宴默认</a:t>
            </a:r>
            <a:r>
              <a:rPr lang="zh-CN" altLang="en-US">
                <a:latin typeface="微软雅黑" charset="0"/>
                <a:ea typeface="微软雅黑" charset="0"/>
                <a:sym typeface="+mn-ea"/>
              </a:rPr>
              <a:t>搜索</a:t>
            </a:r>
            <a:r>
              <a:rPr lang="zh-CN" altLang="en-US">
                <a:latin typeface="微软雅黑" charset="0"/>
                <a:ea typeface="微软雅黑" charset="0"/>
              </a:rPr>
              <a:t>排序跑分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……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A</a:t>
            </a:r>
            <a:endParaRPr lang="en-US" altLang="zh-CN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【block】</a:t>
            </a:r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B</a:t>
            </a:r>
            <a:endParaRPr lang="en-US" altLang="zh-CN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【block】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C</a:t>
            </a:r>
            <a:endParaRPr lang="en-US" altLang="zh-CN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【active】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</a:t>
            </a:r>
            <a:endParaRPr lang="zh-CN" altLang="en-US" b="1">
              <a:solidFill>
                <a:schemeClr val="tx1"/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  <a:endParaRPr lang="zh-CN" altLang="en-US" sz="2400" b="1">
              <a:solidFill>
                <a:schemeClr val="accent1">
                  <a:lumMod val="50000"/>
                </a:schemeClr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1600" b="1">
                <a:latin typeface="微软雅黑" charset="0"/>
                <a:ea typeface="微软雅黑" charset="0"/>
              </a:rPr>
              <a:t>调度队列</a:t>
            </a:r>
            <a:endParaRPr lang="zh-CN" altLang="en-US" sz="1600" b="1">
              <a:latin typeface="微软雅黑" charset="0"/>
              <a:ea typeface="微软雅黑" charset="0"/>
            </a:endParaRP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  <a:endParaRPr lang="zh-CN" altLang="en-US" sz="1600">
              <a:latin typeface="微软雅黑" charset="0"/>
              <a:ea typeface="微软雅黑" charset="0"/>
            </a:endParaRP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  <a:endParaRPr lang="zh-CN" altLang="en-US" sz="1600">
              <a:latin typeface="微软雅黑" charset="0"/>
              <a:ea typeface="微软雅黑" charset="0"/>
            </a:endParaRP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altLang="zh-CN" sz="1600">
                <a:latin typeface="微软雅黑" charset="0"/>
                <a:ea typeface="微软雅黑" charset="0"/>
              </a:rPr>
              <a:t>……</a:t>
            </a:r>
            <a:endParaRPr lang="en-US" altLang="zh-CN" sz="1600">
              <a:latin typeface="微软雅黑" charset="0"/>
              <a:ea typeface="微软雅黑" charset="0"/>
            </a:endParaRP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sz="1600" b="1"/>
              <a:t>任务执行</a:t>
            </a:r>
            <a:endParaRPr lang="zh-CN" altLang="en-US" sz="1600" b="1"/>
          </a:p>
          <a:p>
            <a:pPr algn="ctr"/>
            <a:r>
              <a:rPr lang="zh-CN" altLang="en-US" sz="1600" b="1"/>
              <a:t>【业务逻辑】</a:t>
            </a:r>
            <a:endParaRPr lang="zh-CN" altLang="en-US" sz="1600" b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v1.3</a:t>
            </a:r>
            <a:endParaRPr lang="en-US" altLang="zh-CN" sz="3200" b="1"/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  <a:endParaRPr lang="zh-CN" altLang="en-US" b="1">
              <a:solidFill>
                <a:schemeClr val="tx1"/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执行器地址</a:t>
            </a:r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  <a:endParaRPr lang="zh-CN" altLang="en-US" b="1">
              <a:solidFill>
                <a:schemeClr val="tx1"/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  <a:endParaRPr lang="zh-CN" altLang="en-US" sz="2400" b="1">
              <a:solidFill>
                <a:schemeClr val="accent1">
                  <a:lumMod val="50000"/>
                </a:schemeClr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>
                <a:latin typeface="微软雅黑" charset="0"/>
                <a:ea typeface="微软雅黑" charset="0"/>
              </a:rPr>
              <a:t>JobHandler</a:t>
            </a:r>
            <a:endParaRPr lang="en-US">
              <a:latin typeface="微软雅黑" charset="0"/>
              <a:ea typeface="微软雅黑" charset="0"/>
            </a:endParaRP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  <a:endParaRPr lang="en-US">
              <a:latin typeface="微软雅黑" charset="0"/>
              <a:ea typeface="微软雅黑" charset="0"/>
            </a:endParaRP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调度器</a:t>
            </a:r>
            <a:endParaRPr lang="zh-CN" altLang="en-US">
              <a:latin typeface="微软雅黑" charset="0"/>
              <a:ea typeface="微软雅黑" charset="0"/>
              <a:sym typeface="+mn-ea"/>
            </a:endParaRPr>
          </a:p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quartz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  <a:endParaRPr lang="en-US" altLang="zh-CN">
              <a:solidFill>
                <a:schemeClr val="tx1"/>
              </a:solidFill>
            </a:endParaRP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  <a:endParaRPr lang="zh-CN" altLang="en-US">
              <a:solidFill>
                <a:schemeClr val="tx1"/>
              </a:solidFill>
              <a:sym typeface="+mn-ea"/>
            </a:endParaRP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queue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  <a:endParaRPr lang="zh-CN" altLang="en-US">
              <a:solidFill>
                <a:schemeClr val="tx1"/>
              </a:solidFill>
            </a:endParaRP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  <a:endParaRPr lang="en-US" altLang="zh-CN">
              <a:solidFill>
                <a:schemeClr val="tx1"/>
              </a:solidFill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225</Words>
  <Application>WPS 演示</Application>
  <PresentationFormat>宽屏</PresentationFormat>
  <Paragraphs>175</Paragraphs>
  <Slides>2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3" baseType="lpstr">
      <vt:lpstr>Office 主题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Administrator</cp:lastModifiedBy>
  <cp:revision>354</cp:revision>
  <dcterms:created xsi:type="dcterms:W3CDTF">2015-05-05T08:02:00Z</dcterms:created>
  <dcterms:modified xsi:type="dcterms:W3CDTF">2016-05-28T14:24:53Z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2052-10.1.0.5745</vt:lpwstr>
  </property>
</Properties>
</file>

<file path=docProps/thumbnail.jpeg>
</file>