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9" r:id="rId2"/>
    <p:sldId id="258" r:id="rId3"/>
    <p:sldId id="260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966"/>
    <a:srgbClr val="FF9999"/>
    <a:srgbClr val="FF9966"/>
    <a:srgbClr val="FFFF99"/>
    <a:srgbClr val="CCFFCC"/>
    <a:srgbClr val="CCFFFF"/>
    <a:srgbClr val="C5E0B4"/>
    <a:srgbClr val="DDDAB8"/>
    <a:srgbClr val="FFFFFF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11" autoAdjust="0"/>
    <p:restoredTop sz="92688"/>
  </p:normalViewPr>
  <p:slideViewPr>
    <p:cSldViewPr snapToGrid="0">
      <p:cViewPr varScale="1">
        <p:scale>
          <a:sx n="102" d="100"/>
          <a:sy n="102" d="100"/>
        </p:scale>
        <p:origin x="200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566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40558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3463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16/10/3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</a:rPr>
              <a:t>执行器</a:t>
            </a:r>
            <a:endParaRPr lang="zh-CN" altLang="en-US" dirty="0">
              <a:latin typeface="微软雅黑" charset="0"/>
              <a:ea typeface="微软雅黑" charset="0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  <a:sym typeface="+mn-ea"/>
              </a:rPr>
              <a:t>注册模块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97757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124</Words>
  <Application>Microsoft Macintosh PowerPoint</Application>
  <PresentationFormat>宽屏</PresentationFormat>
  <Paragraphs>234</Paragraphs>
  <Slides>3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9" baseType="lpstr">
      <vt:lpstr>Calibri</vt:lpstr>
      <vt:lpstr>Calibri Light</vt:lpstr>
      <vt:lpstr>宋体</vt:lpstr>
      <vt:lpstr>微软雅黑</vt:lpstr>
      <vt:lpstr>Arial</vt:lpstr>
      <vt:lpstr>Office 主题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368</cp:revision>
  <dcterms:created xsi:type="dcterms:W3CDTF">2015-05-05T08:02:00Z</dcterms:created>
  <dcterms:modified xsi:type="dcterms:W3CDTF">2016-10-03T13:13:35Z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2052-10.1.0.5777</vt:lpwstr>
  </property>
</Properties>
</file>

<file path=docProps/thumbnail.jpeg>
</file>