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59" r:id="rId2"/>
    <p:sldId id="258" r:id="rId3"/>
    <p:sldId id="260" r:id="rId4"/>
    <p:sldId id="261" r:id="rId5"/>
    <p:sldId id="262" r:id="rId6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EF7FF"/>
    <a:srgbClr val="E0EB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1924" autoAdjust="0"/>
    <p:restoredTop sz="92824"/>
  </p:normalViewPr>
  <p:slideViewPr>
    <p:cSldViewPr snapToGrid="0">
      <p:cViewPr>
        <p:scale>
          <a:sx n="100" d="100"/>
          <a:sy n="100" d="100"/>
        </p:scale>
        <p:origin x="144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notesMaster" Target="notesMasters/notesMaster1.xml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566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40558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34637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4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5956500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5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9285488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17/7/17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</a:rPr>
              <a:t>执行器</a:t>
            </a:r>
            <a:endParaRPr lang="zh-CN" altLang="en-US" dirty="0">
              <a:latin typeface="微软雅黑" charset="0"/>
              <a:ea typeface="微软雅黑" charset="0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  <a:sym typeface="+mn-ea"/>
              </a:rPr>
              <a:t>注册模块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97757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78395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v1.8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5176329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720867" y="4786674"/>
            <a:ext cx="3336094" cy="442510"/>
          </a:xfrm>
          <a:prstGeom prst="flowChartProcess">
            <a:avLst/>
          </a:prstGeom>
          <a:ln/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056" y="4568832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3"/>
            <a:ext cx="5181600" cy="5176329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4542" y="832978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6756" y="334077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(API)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6903492" y="4598011"/>
            <a:ext cx="1948408" cy="566196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注册线程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850420" y="844864"/>
            <a:ext cx="2469578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0468" y="1120818"/>
            <a:ext cx="902673" cy="545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740643" y="832978"/>
            <a:ext cx="1588645" cy="324807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367694" y="1187007"/>
            <a:ext cx="35570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6874533" y="3224448"/>
            <a:ext cx="2445465" cy="856602"/>
          </a:xfrm>
          <a:prstGeom prst="rect">
            <a:avLst/>
          </a:prstGeom>
          <a:solidFill>
            <a:srgbClr val="DEF7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8115679" y="3330715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5" name="直线箭头连接符 184"/>
          <p:cNvCxnSpPr/>
          <p:nvPr/>
        </p:nvCxnSpPr>
        <p:spPr>
          <a:xfrm flipH="1">
            <a:off x="5940012" y="2356487"/>
            <a:ext cx="893129" cy="645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9907238" y="2193143"/>
            <a:ext cx="1295671" cy="611595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9907238" y="3253003"/>
            <a:ext cx="1295671" cy="60643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9904842" y="1079536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7" name="直线箭头连接符 206"/>
          <p:cNvCxnSpPr/>
          <p:nvPr/>
        </p:nvCxnSpPr>
        <p:spPr>
          <a:xfrm flipH="1" flipV="1">
            <a:off x="5938417" y="3627371"/>
            <a:ext cx="872707" cy="1164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224192" y="4620762"/>
            <a:ext cx="1990310" cy="56763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52" name="直线箭头连接符 51"/>
          <p:cNvCxnSpPr/>
          <p:nvPr/>
        </p:nvCxnSpPr>
        <p:spPr>
          <a:xfrm flipH="1" flipV="1">
            <a:off x="5943168" y="4896551"/>
            <a:ext cx="903294" cy="1111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81" name="矩形 80"/>
          <p:cNvSpPr/>
          <p:nvPr/>
        </p:nvSpPr>
        <p:spPr>
          <a:xfrm>
            <a:off x="6861591" y="1940899"/>
            <a:ext cx="2458407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82" name="多文档 81"/>
          <p:cNvSpPr/>
          <p:nvPr/>
        </p:nvSpPr>
        <p:spPr>
          <a:xfrm>
            <a:off x="8102736" y="2034466"/>
            <a:ext cx="1128362" cy="644066"/>
          </a:xfrm>
          <a:prstGeom prst="flowChartMultidocumen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2" name="圆角矩形 101"/>
          <p:cNvSpPr/>
          <p:nvPr/>
        </p:nvSpPr>
        <p:spPr>
          <a:xfrm>
            <a:off x="6959119" y="3361483"/>
            <a:ext cx="1074713" cy="575198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cxnSp>
        <p:nvCxnSpPr>
          <p:cNvPr id="118" name="直线箭头连接符 117"/>
          <p:cNvCxnSpPr/>
          <p:nvPr/>
        </p:nvCxnSpPr>
        <p:spPr>
          <a:xfrm flipH="1">
            <a:off x="9337243" y="2378430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20" name="直线箭头连接符 119"/>
          <p:cNvCxnSpPr/>
          <p:nvPr/>
        </p:nvCxnSpPr>
        <p:spPr>
          <a:xfrm flipH="1">
            <a:off x="9337243" y="3661114"/>
            <a:ext cx="366394" cy="3349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1" name="可选流程 120"/>
          <p:cNvSpPr/>
          <p:nvPr/>
        </p:nvSpPr>
        <p:spPr>
          <a:xfrm>
            <a:off x="4275442" y="2073176"/>
            <a:ext cx="1654126" cy="582276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22" name="可选流程 121"/>
          <p:cNvSpPr/>
          <p:nvPr/>
        </p:nvSpPr>
        <p:spPr>
          <a:xfrm>
            <a:off x="6959118" y="2073918"/>
            <a:ext cx="1074713" cy="580685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日志服务</a:t>
            </a:r>
          </a:p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7862435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202</TotalTime>
  <Words>324</Words>
  <Application>Microsoft Macintosh PowerPoint</Application>
  <PresentationFormat>宽屏</PresentationFormat>
  <Paragraphs>330</Paragraphs>
  <Slides>5</Slides>
  <Notes>4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5</vt:i4>
      </vt:variant>
    </vt:vector>
  </HeadingPairs>
  <TitlesOfParts>
    <vt:vector size="13" baseType="lpstr">
      <vt:lpstr>Arial</vt:lpstr>
      <vt:lpstr>Calibri</vt:lpstr>
      <vt:lpstr>Calibri Light</vt:lpstr>
      <vt:lpstr>Heiti SC Light</vt:lpstr>
      <vt:lpstr>ＭＳ Ｐゴシック</vt:lpstr>
      <vt:lpstr>宋体</vt:lpstr>
      <vt:lpstr>微软雅黑</vt:lpstr>
      <vt:lpstr>Office 主题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394</cp:revision>
  <dcterms:created xsi:type="dcterms:W3CDTF">2015-05-05T08:02:00Z</dcterms:created>
  <dcterms:modified xsi:type="dcterms:W3CDTF">2017-07-17T11:00:12Z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2052-10.1.0.5777</vt:lpwstr>
  </property>
</Properties>
</file>

<file path=docProps/thumbnail.jpeg>
</file>